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300" r:id="rId11"/>
    <p:sldId id="257" r:id="rId12"/>
    <p:sldId id="270" r:id="rId13"/>
    <p:sldId id="271" r:id="rId14"/>
    <p:sldId id="258" r:id="rId15"/>
    <p:sldId id="272" r:id="rId16"/>
    <p:sldId id="273" r:id="rId17"/>
    <p:sldId id="275" r:id="rId18"/>
    <p:sldId id="278" r:id="rId19"/>
    <p:sldId id="277" r:id="rId20"/>
    <p:sldId id="279" r:id="rId21"/>
    <p:sldId id="27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6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26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54"/>
    <a:srgbClr val="00AF80"/>
    <a:srgbClr val="3584CB"/>
    <a:srgbClr val="C00000"/>
    <a:srgbClr val="78B832"/>
    <a:srgbClr val="E74C3C"/>
    <a:srgbClr val="66BB6A"/>
    <a:srgbClr val="4CAF50"/>
    <a:srgbClr val="FFA7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672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633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869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Relationship Id="rId1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flaticon.com/free-icon/help_2597143" TargetMode="External"/><Relationship Id="rId1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hyperlink" Target="https://www.flaticon.com/free-icon/laptop_689355" TargetMode="External"/><Relationship Id="rId12" Type="http://schemas.openxmlformats.org/officeDocument/2006/relationships/image" Target="../media/image31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hyperlink" Target="https://www.flaticon.com/free-icon/road-work_49772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3.svg"/><Relationship Id="rId10" Type="http://schemas.openxmlformats.org/officeDocument/2006/relationships/hyperlink" Target="https://www.flaticon.com/free-icon/paint-bucket_479311" TargetMode="External"/><Relationship Id="rId19" Type="http://schemas.openxmlformats.org/officeDocument/2006/relationships/hyperlink" Target="https://www.flaticon.com/free-icon/paint-palette_603541" TargetMode="External"/><Relationship Id="rId4" Type="http://schemas.openxmlformats.org/officeDocument/2006/relationships/hyperlink" Target="https://www.flaticon.com/free-icon/anchor_619118" TargetMode="External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1C51A6F-466C-4EE3-9046-A2D40DA06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25604" y="-4066292"/>
            <a:ext cx="21243208" cy="19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710724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710724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140970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12625616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14145375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16345359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13442697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8513097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8513954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15717257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17913974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17858557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15696930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13442696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-3709926" y="-374091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-3497515" y="-16301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-3476552" y="269394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-3235621" y="27092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-2945571" y="322485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-2990830" y="236822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-3255026" y="-148965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-3336378" y="-4643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-3109319" y="21341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-3175722" y="8238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-3406198" y="14945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-3022438" y="-7964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-2972451" y="12086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-3338053" y="40666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-3575607" y="4506663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-3367345" y="471909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-3346382" y="5151501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-3105451" y="515302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-2815401" y="5204592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-2860660" y="511892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-3124856" y="4733142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-3206208" y="48356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-2979149" y="4903448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-3045552" y="496449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-3276028" y="503155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-2892268" y="480246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-2842281" y="50029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-3207883" y="528877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-3655897" y="559232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2966218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9179219" y="3824759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9179750" y="4186566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9191098" y="4544693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9188313" y="4910780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2839618" y="921412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pic>
        <p:nvPicPr>
          <p:cNvPr id="443" name="Graphic 442">
            <a:extLst>
              <a:ext uri="{FF2B5EF4-FFF2-40B4-BE49-F238E27FC236}">
                <a16:creationId xmlns:a16="http://schemas.microsoft.com/office/drawing/2014/main" id="{0E837E1C-6A7C-44A6-9191-CB7D54BF24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600" y="7201873"/>
            <a:ext cx="4876800" cy="4876800"/>
          </a:xfrm>
          <a:prstGeom prst="rect">
            <a:avLst/>
          </a:prstGeom>
        </p:spPr>
      </p:pic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40A4FC-1D7D-48BF-856A-9917B403F3EE}"/>
              </a:ext>
            </a:extLst>
          </p:cNvPr>
          <p:cNvGrpSpPr/>
          <p:nvPr/>
        </p:nvGrpSpPr>
        <p:grpSpPr>
          <a:xfrm rot="20353436">
            <a:off x="5828531" y="7056258"/>
            <a:ext cx="1077932" cy="1076788"/>
            <a:chOff x="4322454" y="2326306"/>
            <a:chExt cx="2121384" cy="2119132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FBF2CFC7-6776-46DC-85DE-9975AD4C140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1C63C7B5-5ED7-4BD4-BDEC-9444A40389B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558B9956-F0D7-41ED-B53E-53E271F702E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424C7AB0-1932-4D4B-9463-974B2F8DFB4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5BAD556-F09B-4A56-986A-971D6A8B949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8C8CAAE4-E28A-4BD9-A667-927E35DD92E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9EE3EF7E-CBBC-477C-AEA1-39B89F6B52A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1187CEF2-AE85-40E7-96CC-3D126266C2D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BEF44B11-8CCA-4539-AA7B-9462B1DBCE6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57AC8A08-FD3D-4B9A-9F93-3771FCA692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226C3542-E939-481B-A609-B9ACE2D7864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7931526-677C-4AEF-A80E-0C3BEBEED31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2384207-DFD9-4E53-A476-AA5BC86DDE6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82DF8340-5924-44D3-897A-53EFCE46E45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526A919-7A9E-4402-845C-A2A4A4B9D23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DEF6E19-5A92-4734-AB7A-D19898F7AE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918403E-5050-4B6C-92F6-130632CBE52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FADED7B-5B0B-499F-9813-5C2266E7953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3FFB722-F197-4268-B6B8-62585AAC22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9C95F0A-B285-42BA-9981-94A817AEE65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E2AF96D8-4290-409D-9142-92FD00BF7A1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1709E1D1-2B0A-48AF-BFDD-5D7AFEAF0CA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2B3ADB2-136A-4CC8-A737-066FB9124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A2B41B2-9238-408D-A948-DA052FAD846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914E357B-FE75-4D86-811B-4B2B6B9ABD1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E72523D3-8EE3-48F6-9088-6362064172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1397630-8128-47DD-AC48-D05F0001B1D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56FE2C1-6DE4-48D8-B2F2-28AA09CC8C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3407A74-9839-45CB-B81C-74F4F99DA86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4ED286F-59A8-4FB5-90AD-93D058AA928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7774953-362A-40EB-807F-D5898AB3A86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7C11CDC2-8B98-47D5-B45C-590ED868191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7F85B55-2F23-4826-8363-9B84DCB8BA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328A55DA-2EEF-42D5-A570-89554CC5FEDD}"/>
              </a:ext>
            </a:extLst>
          </p:cNvPr>
          <p:cNvSpPr/>
          <p:nvPr/>
        </p:nvSpPr>
        <p:spPr>
          <a:xfrm rot="20353436">
            <a:off x="6040942" y="72648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74B93E94-5756-4DF8-8BAD-6579A3408A84}"/>
              </a:ext>
            </a:extLst>
          </p:cNvPr>
          <p:cNvGrpSpPr/>
          <p:nvPr/>
        </p:nvGrpSpPr>
        <p:grpSpPr>
          <a:xfrm rot="20353436">
            <a:off x="6061905" y="7697280"/>
            <a:ext cx="240902" cy="45719"/>
            <a:chOff x="3494087" y="1512707"/>
            <a:chExt cx="460682" cy="143545"/>
          </a:xfrm>
        </p:grpSpPr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92EE6E19-01B8-4DEC-90A4-C1C718B00E0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23C51B8-CCD6-421A-90BB-A943F6D8D83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E57CEE5-AF71-44E2-9CDB-B566880E9E0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Oval 482">
            <a:extLst>
              <a:ext uri="{FF2B5EF4-FFF2-40B4-BE49-F238E27FC236}">
                <a16:creationId xmlns:a16="http://schemas.microsoft.com/office/drawing/2014/main" id="{F4974912-B0B4-494F-A48D-9F19B9321D49}"/>
              </a:ext>
            </a:extLst>
          </p:cNvPr>
          <p:cNvSpPr/>
          <p:nvPr/>
        </p:nvSpPr>
        <p:spPr>
          <a:xfrm rot="9553436">
            <a:off x="6280943" y="763929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C8F776C3-C056-4DDC-AE7C-83201D4F7B9B}"/>
              </a:ext>
            </a:extLst>
          </p:cNvPr>
          <p:cNvGrpSpPr/>
          <p:nvPr/>
        </p:nvGrpSpPr>
        <p:grpSpPr>
          <a:xfrm rot="3832837">
            <a:off x="6477446" y="7741755"/>
            <a:ext cx="91463" cy="140928"/>
            <a:chOff x="4439732" y="1735257"/>
            <a:chExt cx="249650" cy="266260"/>
          </a:xfrm>
        </p:grpSpPr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0BE677E-3FC2-4E07-8F06-60246CE3F2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06A09AB-11BE-454C-9AAB-9999ABE999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7" name="Oval 486">
            <a:extLst>
              <a:ext uri="{FF2B5EF4-FFF2-40B4-BE49-F238E27FC236}">
                <a16:creationId xmlns:a16="http://schemas.microsoft.com/office/drawing/2014/main" id="{72F71749-4B52-4B08-8D6B-33FDBFD1D340}"/>
              </a:ext>
            </a:extLst>
          </p:cNvPr>
          <p:cNvSpPr/>
          <p:nvPr/>
        </p:nvSpPr>
        <p:spPr>
          <a:xfrm rot="4153436">
            <a:off x="6547627" y="76647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F657ABE-3080-4188-9361-B17A318CB0FD}"/>
              </a:ext>
            </a:extLst>
          </p:cNvPr>
          <p:cNvGrpSpPr/>
          <p:nvPr/>
        </p:nvGrpSpPr>
        <p:grpSpPr>
          <a:xfrm rot="14953436">
            <a:off x="6283431" y="7278921"/>
            <a:ext cx="150485" cy="140928"/>
            <a:chOff x="4439732" y="1735257"/>
            <a:chExt cx="249650" cy="266260"/>
          </a:xfrm>
        </p:grpSpPr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DF34222-2ADD-4936-96AF-D0CFB493B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532360A4-61FF-472D-8E98-F398C58A45C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F65A3F95-D254-4932-BFB0-E35F1B033492}"/>
              </a:ext>
            </a:extLst>
          </p:cNvPr>
          <p:cNvSpPr/>
          <p:nvPr/>
        </p:nvSpPr>
        <p:spPr>
          <a:xfrm rot="20353436">
            <a:off x="6241287" y="740597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AD6C7FB-3ABB-4227-986C-F07F725F6978}"/>
              </a:ext>
            </a:extLst>
          </p:cNvPr>
          <p:cNvGrpSpPr/>
          <p:nvPr/>
        </p:nvGrpSpPr>
        <p:grpSpPr>
          <a:xfrm rot="20353436">
            <a:off x="6429138" y="7449227"/>
            <a:ext cx="258856" cy="90000"/>
            <a:chOff x="4268071" y="1075055"/>
            <a:chExt cx="482298" cy="197661"/>
          </a:xfrm>
        </p:grpSpPr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EC8980F5-7DB8-44CE-976B-8F732CE78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749399E-8BC0-4D95-A2FA-2796D5B89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Oval 494">
            <a:extLst>
              <a:ext uri="{FF2B5EF4-FFF2-40B4-BE49-F238E27FC236}">
                <a16:creationId xmlns:a16="http://schemas.microsoft.com/office/drawing/2014/main" id="{80A286E5-4D1A-4B47-8362-D111785CACF3}"/>
              </a:ext>
            </a:extLst>
          </p:cNvPr>
          <p:cNvSpPr/>
          <p:nvPr/>
        </p:nvSpPr>
        <p:spPr>
          <a:xfrm rot="20353436">
            <a:off x="6421496" y="752003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BFD60F44-B8BB-460E-9C0D-A25567665372}"/>
              </a:ext>
            </a:extLst>
          </p:cNvPr>
          <p:cNvSpPr/>
          <p:nvPr/>
        </p:nvSpPr>
        <p:spPr>
          <a:xfrm rot="20353436">
            <a:off x="6132259" y="75773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20E89858-FD9E-400D-AC4B-A2F613B4EEB1}"/>
              </a:ext>
            </a:extLst>
          </p:cNvPr>
          <p:cNvSpPr/>
          <p:nvPr/>
        </p:nvSpPr>
        <p:spPr>
          <a:xfrm rot="20353436">
            <a:off x="6516019" y="73482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0916847E-501F-43B2-99A4-3805BC97CE2A}"/>
              </a:ext>
            </a:extLst>
          </p:cNvPr>
          <p:cNvSpPr/>
          <p:nvPr/>
        </p:nvSpPr>
        <p:spPr>
          <a:xfrm rot="20353436">
            <a:off x="6566006" y="75487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8FEEEA2-F02A-43FF-8D22-3FAF1707FC98}"/>
              </a:ext>
            </a:extLst>
          </p:cNvPr>
          <p:cNvSpPr/>
          <p:nvPr/>
        </p:nvSpPr>
        <p:spPr>
          <a:xfrm rot="20353436">
            <a:off x="6200404" y="78345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7A106E6-58D1-489F-8E80-8FC70FFE0ADA}"/>
              </a:ext>
            </a:extLst>
          </p:cNvPr>
          <p:cNvGrpSpPr/>
          <p:nvPr/>
        </p:nvGrpSpPr>
        <p:grpSpPr>
          <a:xfrm rot="19948890">
            <a:off x="3826766" y="8155991"/>
            <a:ext cx="1077932" cy="1076788"/>
            <a:chOff x="4322454" y="2326306"/>
            <a:chExt cx="2121384" cy="2119132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3CB95EBC-E100-4596-9FF8-B9D64831191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0B0195F6-7B63-4152-935A-FFB813CEA5B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F9CBE1B9-B16A-4551-909A-8824404A340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3C033206-96E7-46E5-89DE-3F798BB0804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E15317BD-7102-40C1-8DD4-0DC06CCC52F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91ADBF7B-AFB9-453B-A36B-5E98A9AD6BD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80B781-8FA5-4452-AE44-4FD8D6D0E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84FBC063-21A7-4792-8B6C-ED12D6BFC04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86D740BA-C749-416E-8604-64CB56C1762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1172CCA3-BAEA-45F6-8C00-1982844B08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07A997C3-B174-4B27-B284-1DEC95F6757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7CDF2BEF-29EB-4D00-92CB-5BF7F29145C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4649500-F0B9-4F8C-B3A7-61B4E2293EE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9A1F566B-6DB6-4615-AA9A-08F31141A1A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787B0A0-BF2B-429E-A31F-7B8E72A0B7E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F047D3B-99C6-48D2-849B-F326D5790AB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B166F1C-740B-419F-BCD5-9C91726FEE7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25D9378B-E509-4009-8D22-A356DA61D2B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30584B84-CD9E-4383-B17C-0C8138DA221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75DC0777-33D0-4546-A4A4-E2FDF5856C9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A2C45AF4-0F6E-473D-ABF5-38AE8A365F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0624ED9A-E615-4A7C-A0B4-08C0B7A1E3B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A3BE4CCB-CAF5-427C-A16F-17BBE4AC8E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C78D8120-C920-4EA6-A63B-1ABDF93EDAA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BBB2087-0CA1-43CE-8861-2237AD0BABA5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80CA9C49-8B54-404F-8510-ACF15493566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DBBE8E1-C58F-435A-AF8A-AB587E5FD5B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C7AF264E-83EF-406A-8251-809A6D03021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86E29D67-E7C3-4D31-A371-C5A52992C52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55883EC-D37D-4E34-9C6F-78C5920D593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E63DB256-D4C8-4B22-AA41-465CB2E3527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3B19B6C6-0E41-4DAB-B8F4-AC7A77A775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F37E5B3-7494-415C-BC6A-31B9375DEF5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37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534" name="Freeform: Shape 533">
            <a:extLst>
              <a:ext uri="{FF2B5EF4-FFF2-40B4-BE49-F238E27FC236}">
                <a16:creationId xmlns:a16="http://schemas.microsoft.com/office/drawing/2014/main" id="{D33252BA-5226-4F87-B164-CABAD17A4393}"/>
              </a:ext>
            </a:extLst>
          </p:cNvPr>
          <p:cNvSpPr/>
          <p:nvPr/>
        </p:nvSpPr>
        <p:spPr>
          <a:xfrm rot="19948890">
            <a:off x="4039177" y="8364602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505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C5587A1D-A242-48F9-9278-FADA44FE6AA5}"/>
              </a:ext>
            </a:extLst>
          </p:cNvPr>
          <p:cNvGrpSpPr/>
          <p:nvPr/>
        </p:nvGrpSpPr>
        <p:grpSpPr>
          <a:xfrm rot="19948890">
            <a:off x="4075377" y="8800090"/>
            <a:ext cx="240902" cy="45719"/>
            <a:chOff x="3494087" y="1512707"/>
            <a:chExt cx="460682" cy="143545"/>
          </a:xfrm>
        </p:grpSpPr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D8B4C6ED-718F-4B3F-ADAD-6CD8F308041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718B705D-1B35-4A89-989F-78DC011AD9C5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835E940F-792C-4A2D-8D0B-B6806385CC62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Oval 538">
            <a:extLst>
              <a:ext uri="{FF2B5EF4-FFF2-40B4-BE49-F238E27FC236}">
                <a16:creationId xmlns:a16="http://schemas.microsoft.com/office/drawing/2014/main" id="{F22A9008-93C9-461B-9EC5-F97810998E3D}"/>
              </a:ext>
            </a:extLst>
          </p:cNvPr>
          <p:cNvSpPr/>
          <p:nvPr/>
        </p:nvSpPr>
        <p:spPr>
          <a:xfrm rot="9148890">
            <a:off x="4281820" y="873905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49C3077-D73F-4E8F-8914-09A069272B1D}"/>
              </a:ext>
            </a:extLst>
          </p:cNvPr>
          <p:cNvGrpSpPr/>
          <p:nvPr/>
        </p:nvGrpSpPr>
        <p:grpSpPr>
          <a:xfrm rot="3188939">
            <a:off x="4478884" y="8853801"/>
            <a:ext cx="91463" cy="140928"/>
            <a:chOff x="4439732" y="1735257"/>
            <a:chExt cx="249650" cy="266260"/>
          </a:xfrm>
        </p:grpSpPr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F47618C-AD01-418C-9BB7-2F654F2486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EC7F9226-2CA2-4E10-8C69-FECFA1AFA3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" name="Oval 542">
            <a:extLst>
              <a:ext uri="{FF2B5EF4-FFF2-40B4-BE49-F238E27FC236}">
                <a16:creationId xmlns:a16="http://schemas.microsoft.com/office/drawing/2014/main" id="{2ACBF23D-418E-4276-9A2C-0142C05AABB6}"/>
              </a:ext>
            </a:extLst>
          </p:cNvPr>
          <p:cNvSpPr/>
          <p:nvPr/>
        </p:nvSpPr>
        <p:spPr>
          <a:xfrm rot="3748890">
            <a:off x="4545862" y="8764441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5329611A-92EC-4B8E-B45B-E5C7DC4ECA9C}"/>
              </a:ext>
            </a:extLst>
          </p:cNvPr>
          <p:cNvGrpSpPr/>
          <p:nvPr/>
        </p:nvGrpSpPr>
        <p:grpSpPr>
          <a:xfrm rot="14548890">
            <a:off x="4231756" y="8365905"/>
            <a:ext cx="150485" cy="140928"/>
            <a:chOff x="4439732" y="1735257"/>
            <a:chExt cx="249650" cy="266260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F4F39CC-D375-4B59-84B6-7B386B6CF82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DC1ACD85-8575-410B-B212-C9C3FEECBF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7" name="Oval 546">
            <a:extLst>
              <a:ext uri="{FF2B5EF4-FFF2-40B4-BE49-F238E27FC236}">
                <a16:creationId xmlns:a16="http://schemas.microsoft.com/office/drawing/2014/main" id="{D81EC11B-3585-4C59-BA52-A65553C8D5C4}"/>
              </a:ext>
            </a:extLst>
          </p:cNvPr>
          <p:cNvSpPr/>
          <p:nvPr/>
        </p:nvSpPr>
        <p:spPr>
          <a:xfrm rot="19948890">
            <a:off x="4200314" y="848118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6BF4BE4-905D-4A5E-AEAD-39B4CD5E70B8}"/>
              </a:ext>
            </a:extLst>
          </p:cNvPr>
          <p:cNvGrpSpPr/>
          <p:nvPr/>
        </p:nvGrpSpPr>
        <p:grpSpPr>
          <a:xfrm rot="19948890">
            <a:off x="4427373" y="8548960"/>
            <a:ext cx="258856" cy="90000"/>
            <a:chOff x="4268071" y="1075055"/>
            <a:chExt cx="482298" cy="197661"/>
          </a:xfrm>
        </p:grpSpPr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BEE2F4DF-5D5F-40EE-B35A-908DA4CE9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EF32FBA-AB76-4063-8F41-188BE4E67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1" name="Oval 550">
            <a:extLst>
              <a:ext uri="{FF2B5EF4-FFF2-40B4-BE49-F238E27FC236}">
                <a16:creationId xmlns:a16="http://schemas.microsoft.com/office/drawing/2014/main" id="{85C823DE-1BE7-418B-9499-5BF8770855E2}"/>
              </a:ext>
            </a:extLst>
          </p:cNvPr>
          <p:cNvSpPr/>
          <p:nvPr/>
        </p:nvSpPr>
        <p:spPr>
          <a:xfrm rot="19948890">
            <a:off x="4418824" y="864576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3665707D-C1FB-4398-8F15-F6E740F8E740}"/>
              </a:ext>
            </a:extLst>
          </p:cNvPr>
          <p:cNvSpPr/>
          <p:nvPr/>
        </p:nvSpPr>
        <p:spPr>
          <a:xfrm rot="19948890">
            <a:off x="4130494" y="86770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351C3F24-7F7E-4745-B8DB-8C8B64F79225}"/>
              </a:ext>
            </a:extLst>
          </p:cNvPr>
          <p:cNvSpPr/>
          <p:nvPr/>
        </p:nvSpPr>
        <p:spPr>
          <a:xfrm rot="19948890">
            <a:off x="4514254" y="844797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8F812D20-B25E-4F75-8624-E608CA521DDB}"/>
              </a:ext>
            </a:extLst>
          </p:cNvPr>
          <p:cNvSpPr/>
          <p:nvPr/>
        </p:nvSpPr>
        <p:spPr>
          <a:xfrm rot="19948890">
            <a:off x="4564241" y="864848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3048EDD-D81A-416B-B3C4-9574C734A1E6}"/>
              </a:ext>
            </a:extLst>
          </p:cNvPr>
          <p:cNvSpPr/>
          <p:nvPr/>
        </p:nvSpPr>
        <p:spPr>
          <a:xfrm rot="19948890">
            <a:off x="4198639" y="893428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948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-0.27454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0078 -0.000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35704 1.48148E-6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2.96296E-6 L -0.25768 0.24421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2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25768 0.24421 L -0.25794 0.294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5794 0.2949 L -0.25677 0.3497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25677 0.34977 L -0.25755 0.40393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55 0.40393 L -0.2362 0.36389 " pathEditMode="relative" rAng="0" ptsTypes="AA">
                                      <p:cBhvr>
                                        <p:cTn id="41" dur="9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-201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3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4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7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8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1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5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6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9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3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4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7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1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2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512126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13521703" y="3825162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13522234" y="4186969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13533582" y="4545096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13530797" y="4911183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3170556" y="4277669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29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3075057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D814FF-C62C-47FD-8489-7B6BC9B71758}"/>
              </a:ext>
            </a:extLst>
          </p:cNvPr>
          <p:cNvGrpSpPr/>
          <p:nvPr/>
        </p:nvGrpSpPr>
        <p:grpSpPr>
          <a:xfrm>
            <a:off x="3426634" y="6984218"/>
            <a:ext cx="5771785" cy="6192109"/>
            <a:chOff x="3426634" y="6984218"/>
            <a:chExt cx="5771785" cy="619210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024DF4-3DBC-41F0-AAB7-C27391DADAF2}"/>
                </a:ext>
              </a:extLst>
            </p:cNvPr>
            <p:cNvGrpSpPr/>
            <p:nvPr/>
          </p:nvGrpSpPr>
          <p:grpSpPr>
            <a:xfrm>
              <a:off x="3426634" y="6984218"/>
              <a:ext cx="5338731" cy="900000"/>
              <a:chOff x="2658507" y="2548576"/>
              <a:chExt cx="5338731" cy="90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78D905-A7E1-4230-97C7-BAED798058CF}"/>
                  </a:ext>
                </a:extLst>
              </p:cNvPr>
              <p:cNvGrpSpPr/>
              <p:nvPr/>
            </p:nvGrpSpPr>
            <p:grpSpPr>
              <a:xfrm>
                <a:off x="2812671" y="2598116"/>
                <a:ext cx="5184567" cy="800219"/>
                <a:chOff x="696545" y="2556171"/>
                <a:chExt cx="5184567" cy="800219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AEF0B7D0-8B5C-4505-AB67-21CB0CBD9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696545" y="2660797"/>
                  <a:ext cx="591672" cy="591668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B5EF2D-3973-464E-9ABA-7B4E6E705BE7}"/>
                    </a:ext>
                  </a:extLst>
                </p:cNvPr>
                <p:cNvSpPr txBox="1"/>
                <p:nvPr/>
              </p:nvSpPr>
              <p:spPr>
                <a:xfrm>
                  <a:off x="1520840" y="2556171"/>
                  <a:ext cx="436027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https://www.flaticon.com/free-icon/anchor_619118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E5B7CF9F-01A8-47EE-A708-EBC942374C3C}"/>
                  </a:ext>
                </a:extLst>
              </p:cNvPr>
              <p:cNvSpPr/>
              <p:nvPr/>
            </p:nvSpPr>
            <p:spPr>
              <a:xfrm>
                <a:off x="2658507" y="2548576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9D1028-67B2-49BF-999F-3C0136881361}"/>
                </a:ext>
              </a:extLst>
            </p:cNvPr>
            <p:cNvGrpSpPr/>
            <p:nvPr/>
          </p:nvGrpSpPr>
          <p:grpSpPr>
            <a:xfrm>
              <a:off x="3426634" y="8038384"/>
              <a:ext cx="5603407" cy="900000"/>
              <a:chOff x="2626194" y="-2174774"/>
              <a:chExt cx="5603407" cy="900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6B6C02-8BDE-452C-97BE-ADACB052EBB9}"/>
                  </a:ext>
                </a:extLst>
              </p:cNvPr>
              <p:cNvGrpSpPr/>
              <p:nvPr/>
            </p:nvGrpSpPr>
            <p:grpSpPr>
              <a:xfrm>
                <a:off x="2790875" y="-2120879"/>
                <a:ext cx="5438726" cy="800219"/>
                <a:chOff x="674749" y="-2162824"/>
                <a:chExt cx="5438726" cy="800219"/>
              </a:xfrm>
            </p:grpSpPr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CF62AD03-F809-4181-A00E-524F4E537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74749" y="-2032650"/>
                  <a:ext cx="570638" cy="570638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11E33F7-000B-4BF4-A92B-5677892E49DD}"/>
                    </a:ext>
                  </a:extLst>
                </p:cNvPr>
                <p:cNvSpPr txBox="1"/>
                <p:nvPr/>
              </p:nvSpPr>
              <p:spPr>
                <a:xfrm>
                  <a:off x="1520840" y="-2162824"/>
                  <a:ext cx="459263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https://www.flaticon.com/free-icon/laptop_689355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E24F81A2-016D-4C69-81EA-621A19B601EF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03541C-58B2-446B-B9D3-BD9D94C948F9}"/>
                </a:ext>
              </a:extLst>
            </p:cNvPr>
            <p:cNvGrpSpPr/>
            <p:nvPr/>
          </p:nvGrpSpPr>
          <p:grpSpPr>
            <a:xfrm>
              <a:off x="3426634" y="9098803"/>
              <a:ext cx="5771785" cy="900000"/>
              <a:chOff x="2626194" y="-2174774"/>
              <a:chExt cx="5771785" cy="90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EB812A-543F-4C90-B907-5FFF0E587669}"/>
                  </a:ext>
                </a:extLst>
              </p:cNvPr>
              <p:cNvGrpSpPr/>
              <p:nvPr/>
            </p:nvGrpSpPr>
            <p:grpSpPr>
              <a:xfrm>
                <a:off x="2834295" y="-2124884"/>
                <a:ext cx="5563684" cy="800219"/>
                <a:chOff x="718169" y="-2166829"/>
                <a:chExt cx="5563684" cy="800219"/>
              </a:xfrm>
            </p:grpSpPr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40C2DA05-DCEE-4F03-889A-51C561817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18169" y="-2006322"/>
                  <a:ext cx="517982" cy="517982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11FEA21-422B-40B2-82BA-6A5124ADD8CF}"/>
                    </a:ext>
                  </a:extLst>
                </p:cNvPr>
                <p:cNvSpPr txBox="1"/>
                <p:nvPr/>
              </p:nvSpPr>
              <p:spPr>
                <a:xfrm>
                  <a:off x="1520840" y="-2166829"/>
                  <a:ext cx="476101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https://www.flaticon.com/free-icon/paint-bucket_479311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3578E6DD-6792-4BE6-A47C-59A3FFC832C8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9717305-A65A-4479-BC1C-3EAFDA4639FF}"/>
                </a:ext>
              </a:extLst>
            </p:cNvPr>
            <p:cNvGrpSpPr/>
            <p:nvPr/>
          </p:nvGrpSpPr>
          <p:grpSpPr>
            <a:xfrm>
              <a:off x="3426634" y="10130657"/>
              <a:ext cx="5603407" cy="900000"/>
              <a:chOff x="2626194" y="-2174774"/>
              <a:chExt cx="5603407" cy="90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25F35A7-46BE-4F96-9C31-D8F61963494B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5DF6F0CD-B9CB-4346-8BAE-1C2C73417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031019-3985-4137-B5CB-9C146D5B020E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https://www.flaticon.com/free-icon/help_2597143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82A7E424-C5E0-4047-BF23-FD3EF70979A6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E510E1-4655-4A50-9ABC-BA3CF706AF44}"/>
                </a:ext>
              </a:extLst>
            </p:cNvPr>
            <p:cNvGrpSpPr/>
            <p:nvPr/>
          </p:nvGrpSpPr>
          <p:grpSpPr>
            <a:xfrm>
              <a:off x="3426634" y="11190444"/>
              <a:ext cx="5603407" cy="900000"/>
              <a:chOff x="2626194" y="-2174774"/>
              <a:chExt cx="5603407" cy="9000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5E80D54-48F6-496C-8C4B-615CD2BEE13F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EEEF3433-3B09-4AC9-BF21-E2995A55D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5212AF2-A62F-4C2B-BB7C-58CC522341B9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6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https://www.flaticon.com/free-icon/road-work_497720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55D9E9B-FF82-4AEE-B919-A15191F65E82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ABDB18-C279-473F-B432-99560F21A0CB}"/>
                </a:ext>
              </a:extLst>
            </p:cNvPr>
            <p:cNvGrpSpPr/>
            <p:nvPr/>
          </p:nvGrpSpPr>
          <p:grpSpPr>
            <a:xfrm>
              <a:off x="3426634" y="12276327"/>
              <a:ext cx="5771785" cy="900000"/>
              <a:chOff x="2626194" y="-2174774"/>
              <a:chExt cx="5771785" cy="9000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CEEC560-9C49-4BE8-A9C9-68D3611A90E0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607104" cy="800219"/>
                <a:chOff x="674749" y="-2166829"/>
                <a:chExt cx="5607104" cy="800219"/>
              </a:xfrm>
            </p:grpSpPr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AAAF70DC-904A-4942-8326-3669DA349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F34E4A7-C9C8-44FE-8E73-F3CAF69B852D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76101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(with custom changes)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9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https://www.flaticon.com/free-icon/paint-palette_603541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185C7AD2-32F1-4D78-BD46-9D7885EF605B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1F1A7AC-7D2F-4891-824B-F4CB0AC857C2}"/>
              </a:ext>
            </a:extLst>
          </p:cNvPr>
          <p:cNvSpPr txBox="1"/>
          <p:nvPr/>
        </p:nvSpPr>
        <p:spPr>
          <a:xfrm>
            <a:off x="960068" y="7124825"/>
            <a:ext cx="1027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Every other media has been home made</a:t>
            </a:r>
          </a:p>
        </p:txBody>
      </p: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2.4122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 L 0 -0.5946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3.7037E-7 L 0 -0.5946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939</Words>
  <Application>Microsoft Office PowerPoint</Application>
  <PresentationFormat>Widescreen</PresentationFormat>
  <Paragraphs>425</Paragraphs>
  <Slides>42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140</cp:revision>
  <dcterms:created xsi:type="dcterms:W3CDTF">2020-05-05T10:21:39Z</dcterms:created>
  <dcterms:modified xsi:type="dcterms:W3CDTF">2020-06-09T15:07:14Z</dcterms:modified>
</cp:coreProperties>
</file>